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C3BE8D1-4F09-4018-9E77-CD364C68E3F0}">
          <p14:sldIdLst>
            <p14:sldId id="256"/>
            <p14:sldId id="257"/>
            <p14:sldId id="258"/>
            <p14:sldId id="259"/>
            <p14:sldId id="260"/>
          </p14:sldIdLst>
        </p14:section>
        <p14:section name="Раздел без заголовка" id="{5BCA121A-99F8-4B6C-BE78-FDBCD083923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61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05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8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67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0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10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08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55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19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9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68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B668A-63D3-41A1-A7C2-841D12591E64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CDE0B-CFB8-406C-AC64-EFFBB37F2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1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432560" y="-1771855"/>
            <a:ext cx="10485120" cy="3353209"/>
          </a:xfrm>
        </p:spPr>
        <p:txBody>
          <a:bodyPr/>
          <a:lstStyle/>
          <a:p>
            <a:r>
              <a:rPr lang="ru-RU" i="1" dirty="0" smtClean="0"/>
              <a:t>Сайт-</a:t>
            </a:r>
            <a:r>
              <a:rPr lang="ru-RU" i="1" dirty="0" err="1" smtClean="0"/>
              <a:t>Пиццаландия</a:t>
            </a:r>
            <a:endParaRPr lang="ru-RU" i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3876" y="2401888"/>
            <a:ext cx="8124824" cy="1655762"/>
          </a:xfrm>
        </p:spPr>
        <p:txBody>
          <a:bodyPr/>
          <a:lstStyle/>
          <a:p>
            <a:r>
              <a:rPr lang="ru-RU" dirty="0" smtClean="0"/>
              <a:t>Сайт где можно выбрать и заказать любую пиццу</a:t>
            </a:r>
            <a:r>
              <a:rPr lang="en-US" dirty="0" smtClean="0"/>
              <a:t>,</a:t>
            </a:r>
            <a:r>
              <a:rPr lang="ru-RU" dirty="0" smtClean="0"/>
              <a:t>напитки и десерты.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8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Аналоги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3854"/>
            <a:ext cx="7648575" cy="33921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6" y="3084859"/>
            <a:ext cx="8055009" cy="33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Дизайн в </a:t>
            </a:r>
            <a:r>
              <a:rPr lang="en-US" i="1" dirty="0" err="1" smtClean="0"/>
              <a:t>Figma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3193"/>
            <a:ext cx="9011392" cy="45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Работа сайта</a:t>
            </a:r>
            <a:r>
              <a:rPr lang="en-US" dirty="0" smtClean="0"/>
              <a:t>.</a:t>
            </a:r>
            <a:r>
              <a:rPr lang="ru-RU" dirty="0" smtClean="0"/>
              <a:t> Главная страница.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4" y="3962172"/>
            <a:ext cx="6385905" cy="24195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95" y="962025"/>
            <a:ext cx="6385905" cy="3203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057275"/>
            <a:ext cx="45910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Работа </a:t>
            </a:r>
            <a:r>
              <a:rPr lang="ru-RU" dirty="0" err="1" smtClean="0"/>
              <a:t>сайта.Меню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95" y="4724400"/>
            <a:ext cx="3862880" cy="7363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6" y="981075"/>
            <a:ext cx="3860441" cy="19262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6" y="2907282"/>
            <a:ext cx="3860441" cy="18171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1206" y="-332876"/>
            <a:ext cx="16737761" cy="82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27</Words>
  <Application>Microsoft Office PowerPoint</Application>
  <PresentationFormat>Широкоэкранный</PresentationFormat>
  <Paragraphs>6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Сайт-Пиццаландия</vt:lpstr>
      <vt:lpstr>Аналоги</vt:lpstr>
      <vt:lpstr>Дизайн в Figma</vt:lpstr>
      <vt:lpstr>Работа сайта. Главная страница.</vt:lpstr>
      <vt:lpstr>Работа сайта.Меню.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Сайт-Пиццаландия</dc:title>
  <dc:creator>12</dc:creator>
  <cp:lastModifiedBy>12</cp:lastModifiedBy>
  <cp:revision>8</cp:revision>
  <dcterms:created xsi:type="dcterms:W3CDTF">2023-06-08T13:23:29Z</dcterms:created>
  <dcterms:modified xsi:type="dcterms:W3CDTF">2023-06-08T14:32:09Z</dcterms:modified>
</cp:coreProperties>
</file>